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8" r:id="rId3"/>
    <p:sldId id="259" r:id="rId4"/>
    <p:sldId id="264" r:id="rId5"/>
    <p:sldId id="268" r:id="rId6"/>
    <p:sldId id="267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B8629-52BE-4458-BB0D-BBF3E5833F43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B8160-817A-499E-A14F-19DAD1A0FD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97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9B5B-936F-F58C-1C43-FE8F69556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FAB6C-86C1-C6A9-5ACA-AC0B8B89F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8A245-127B-CE87-6C1A-B35441753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9413E-EC96-0CA5-C19E-DECD667F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8E3D8-EB47-056B-90BC-213E3C465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652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53B8-D537-1499-7F2A-FD229207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D7F28-84A2-BAB1-B3B9-6A57EEBF2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7F4B9-8A98-7BA2-2EDB-60D0774B4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1ADC-4D0A-9A29-5426-E2BB72FD9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EC8D9-C674-EC05-7520-C69BED29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710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B450-FEE2-C6F2-201E-A5210CBD2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5BCAA-3337-E9AB-B8C2-519911CEE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530DD-3C1F-98C1-0B7B-930C9956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0562F-497F-D373-C857-65FC015AF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07A99-EBB5-7693-9CDA-4058F810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9177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D4199-7A61-250E-FDAF-1DA5FD510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920CA-CE45-3E8F-DF0E-DD8722459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ED06D-D964-CC36-ACD1-CF30781C8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00908-69D5-0868-2E44-7FEA88FF8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ACDF4-96A4-C9EC-1400-DCC96C15E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F13C1-5013-CCCE-25F3-D133E3DA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390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7A229-2710-455F-C1A3-2ACF8578D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24746-9AE5-009A-6355-4906C2E09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1244F-21E7-C0D5-C11C-493ACBB27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4534F6-ED6E-DD77-FE98-E8C128773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C0E15-4944-EBBF-083E-42AF6EBE7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EDF309-FB62-40CB-4390-BAED885A0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58DF48-D614-74A5-C10A-49905BA2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BD68F1-0038-A97E-6B5F-2B8BF304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125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7358C-C989-C513-7A94-8ECE9D14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89EA7-3745-82D2-2A48-9B8650656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3DA13E-87DE-C6CD-6F68-BF7D024F8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6D6FC-67A6-FB6A-580B-E884974CA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449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49569-6413-8C1C-6528-4DBB133F7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046D67-891A-679B-ECC6-162707D3E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39729-A9CE-C061-DFC5-05A00EDE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179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FBCCE-9D7E-FA3D-F686-D4D0BA5AD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39024-B8C1-013F-8F61-AE9542CB9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40989-EE69-5E0F-8113-11501FD44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DE340-3E26-C25C-83AF-A3A7B60CE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60F34-63EA-181D-12F8-522BA6C3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E810-1D2A-B872-8AD4-6F5CF2D1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6110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18759-C6E5-37DF-DF68-3CB229CD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DCD1B-F94D-CA45-403E-88631C7DDB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6789E-0EA0-08B2-3D40-FE82FD1D6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1418A-C42A-C0AE-FFDC-2F362E79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18F25-835C-AC51-971A-3245BB3A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77EA8-A6B3-0EF3-D05E-D872D8ED9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238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63C1C-D492-09DA-70BE-F74039F5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D557E-DB0B-D808-2D7E-5FCB5E8D6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A271F-4042-ED06-4622-1CF7563BC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07D55-567A-AA39-5077-13295D82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E0451-E71E-2E2A-BAD3-62181DD4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667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ED526-01C3-9C35-DA36-DE928EB1F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B73974-30A4-5A88-9109-8DB335B69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79471-8FDC-FDCD-2F10-8C4D1CC3F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F7A98-51D9-424E-9F22-F19D9EFF6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475B9-7F40-5AFC-0869-6409F318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06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C3A4BB-ED64-9D2D-3F16-24958481E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819C2-D4B6-E386-F6A0-427D3AB69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C4278-430A-38E5-7D01-D634608420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611F41-56BC-4D09-87FD-36DB9E9BF3B8}" type="datetimeFigureOut">
              <a:rPr lang="en-AU" smtClean="0"/>
              <a:t>3/02/2026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F86C5-8607-B06C-2C0C-AE877D358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03A3A-8F34-4806-8137-BB7AAED99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AD2BC1-F8A1-4E55-9E8E-AC0B520BF26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613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2B94-DB7F-AC18-9868-8FB2C093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E714E5E-AB44-E25F-8A18-88B6657E8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F8BF10-F736-FDD6-6FB3-09579DF97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000" y="2029796"/>
            <a:ext cx="8064000" cy="453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61D325-273A-8922-E08E-17543735E949}"/>
              </a:ext>
            </a:extLst>
          </p:cNvPr>
          <p:cNvSpPr txBox="1"/>
          <p:nvPr/>
        </p:nvSpPr>
        <p:spPr>
          <a:xfrm>
            <a:off x="206828" y="1445021"/>
            <a:ext cx="3292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/>
              <a:t>Existing Kitchen:</a:t>
            </a:r>
          </a:p>
        </p:txBody>
      </p:sp>
    </p:spTree>
    <p:extLst>
      <p:ext uri="{BB962C8B-B14F-4D97-AF65-F5344CB8AC3E}">
        <p14:creationId xmlns:p14="http://schemas.microsoft.com/office/powerpoint/2010/main" val="264618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EB8FA-DEA4-07B0-1C9B-9142A4E37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3B336D7-428F-15FC-499E-547D7172A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A754D7-025F-E5DE-532A-6612B3DDFA3C}"/>
              </a:ext>
            </a:extLst>
          </p:cNvPr>
          <p:cNvSpPr txBox="1"/>
          <p:nvPr/>
        </p:nvSpPr>
        <p:spPr>
          <a:xfrm>
            <a:off x="206828" y="1445021"/>
            <a:ext cx="3614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/>
              <a:t>Proposed Kitchen: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9494D6-7902-D1C1-CA8C-C958379E5C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447" t="21257" r="24731" b="7314"/>
          <a:stretch/>
        </p:blipFill>
        <p:spPr>
          <a:xfrm>
            <a:off x="4642751" y="1167039"/>
            <a:ext cx="7456714" cy="56125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A computer screen shot of a kitchen&#10;&#10;Description automatically generated">
            <a:extLst>
              <a:ext uri="{FF2B5EF4-FFF2-40B4-BE49-F238E27FC236}">
                <a16:creationId xmlns:a16="http://schemas.microsoft.com/office/drawing/2014/main" id="{315C4404-3EFF-C4AA-4611-4FA5D71AE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28" t="45145" r="19649"/>
          <a:stretch/>
        </p:blipFill>
        <p:spPr bwMode="auto">
          <a:xfrm>
            <a:off x="92535" y="2628483"/>
            <a:ext cx="4312170" cy="2784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330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7D00-994D-3E9E-900F-EE8940803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9A8A7F0-676B-5125-DF35-E90C4205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8074E4-EA51-627E-6054-F0169940A538}"/>
              </a:ext>
            </a:extLst>
          </p:cNvPr>
          <p:cNvSpPr txBox="1"/>
          <p:nvPr/>
        </p:nvSpPr>
        <p:spPr>
          <a:xfrm>
            <a:off x="206836" y="1370071"/>
            <a:ext cx="3614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/>
              <a:t>Proposed Kitchen:</a:t>
            </a:r>
          </a:p>
        </p:txBody>
      </p:sp>
      <p:pic>
        <p:nvPicPr>
          <p:cNvPr id="4" name="Picture 3" descr="A computer screen shot of a kitchen&#10;&#10;Description automatically generated">
            <a:extLst>
              <a:ext uri="{FF2B5EF4-FFF2-40B4-BE49-F238E27FC236}">
                <a16:creationId xmlns:a16="http://schemas.microsoft.com/office/drawing/2014/main" id="{70810D82-84B5-E720-5909-AE930C9DD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145"/>
          <a:stretch/>
        </p:blipFill>
        <p:spPr bwMode="auto">
          <a:xfrm>
            <a:off x="358586" y="2157878"/>
            <a:ext cx="11474828" cy="44622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741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4C1D-0016-0F98-96B1-ED1250C79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B6CCE36-5B35-6016-4CE6-B70051C14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ACF65F-D926-2640-5FA7-CA6DA4D32FAC}"/>
              </a:ext>
            </a:extLst>
          </p:cNvPr>
          <p:cNvSpPr txBox="1"/>
          <p:nvPr/>
        </p:nvSpPr>
        <p:spPr>
          <a:xfrm>
            <a:off x="266788" y="1250151"/>
            <a:ext cx="3614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/>
              <a:t>Proposed Kitchen: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8979C2C-E7BC-50BD-E1AD-F21E0BB308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45"/>
          <a:stretch/>
        </p:blipFill>
        <p:spPr bwMode="auto">
          <a:xfrm>
            <a:off x="424275" y="1834926"/>
            <a:ext cx="11343449" cy="4776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038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409CB-3E70-017C-5086-0C8570A5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4198893-CC11-9AE1-3691-CACD34526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B12290-D5EA-D066-8F21-78EA12E85B4C}"/>
              </a:ext>
            </a:extLst>
          </p:cNvPr>
          <p:cNvSpPr txBox="1"/>
          <p:nvPr/>
        </p:nvSpPr>
        <p:spPr>
          <a:xfrm>
            <a:off x="236811" y="1325101"/>
            <a:ext cx="3614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/>
              <a:t>Proposed Kitchen:</a:t>
            </a:r>
          </a:p>
        </p:txBody>
      </p:sp>
      <p:pic>
        <p:nvPicPr>
          <p:cNvPr id="4" name="Picture 3" descr="A computer screen shot of a kitchen&#10;&#10;Description automatically generated">
            <a:extLst>
              <a:ext uri="{FF2B5EF4-FFF2-40B4-BE49-F238E27FC236}">
                <a16:creationId xmlns:a16="http://schemas.microsoft.com/office/drawing/2014/main" id="{646F7DC5-8C8E-36CA-A0E1-99ACB5C591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45"/>
          <a:stretch/>
        </p:blipFill>
        <p:spPr bwMode="auto">
          <a:xfrm>
            <a:off x="445333" y="1909876"/>
            <a:ext cx="11301334" cy="47591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1286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A9638-7506-6D9C-50CF-8A7DB50C2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C5067EF-8A6D-6442-9671-F1B45D2B1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037336-DFEC-96C7-BB1D-726DEB5072B4}"/>
              </a:ext>
            </a:extLst>
          </p:cNvPr>
          <p:cNvSpPr txBox="1"/>
          <p:nvPr/>
        </p:nvSpPr>
        <p:spPr>
          <a:xfrm>
            <a:off x="266797" y="1280131"/>
            <a:ext cx="3614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/>
              <a:t>Proposed Kitchen:</a:t>
            </a:r>
          </a:p>
        </p:txBody>
      </p:sp>
      <p:pic>
        <p:nvPicPr>
          <p:cNvPr id="4" name="Picture 3" descr="A computer screenshot of a kitchen&#10;&#10;Description automatically generated">
            <a:extLst>
              <a:ext uri="{FF2B5EF4-FFF2-40B4-BE49-F238E27FC236}">
                <a16:creationId xmlns:a16="http://schemas.microsoft.com/office/drawing/2014/main" id="{71ADC8F5-7933-0160-46F2-6DA7EA516A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64"/>
          <a:stretch/>
        </p:blipFill>
        <p:spPr bwMode="auto">
          <a:xfrm>
            <a:off x="561239" y="1864906"/>
            <a:ext cx="11069521" cy="4624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182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05C39-888D-E187-58FF-DD0140F75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77CED25-0E34-E328-6DD1-C42D607D6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111"/>
            <a:ext cx="121920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screenshot of a blue and yellow website&#10;&#10;Description automatically generated">
            <a:extLst>
              <a:ext uri="{FF2B5EF4-FFF2-40B4-BE49-F238E27FC236}">
                <a16:creationId xmlns:a16="http://schemas.microsoft.com/office/drawing/2014/main" id="{2348F87F-D73B-B0AF-BC07-01B47F8B1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839" y="1234543"/>
            <a:ext cx="3941728" cy="5580000"/>
          </a:xfrm>
          <a:prstGeom prst="rect">
            <a:avLst/>
          </a:prstGeom>
        </p:spPr>
      </p:pic>
      <p:pic>
        <p:nvPicPr>
          <p:cNvPr id="5" name="Picture 4" descr="A blue and white poster with text&#10;&#10;Description automatically generated">
            <a:extLst>
              <a:ext uri="{FF2B5EF4-FFF2-40B4-BE49-F238E27FC236}">
                <a16:creationId xmlns:a16="http://schemas.microsoft.com/office/drawing/2014/main" id="{85C528B4-3817-1B49-0F4A-FB9AAF935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33" y="1167039"/>
            <a:ext cx="3941054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76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itchen presentation" id="{4C60279F-7E92-4AC0-A287-C61EC9787C7D}" vid="{870A40A4-1CE8-43DD-A5BB-607E7FF86E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kitchen presentation</Template>
  <TotalTime>14</TotalTime>
  <Words>18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Koko Aung</dc:creator>
  <cp:lastModifiedBy>Ko Ko Aung</cp:lastModifiedBy>
  <cp:revision>2</cp:revision>
  <dcterms:created xsi:type="dcterms:W3CDTF">2025-02-09T11:06:13Z</dcterms:created>
  <dcterms:modified xsi:type="dcterms:W3CDTF">2026-02-02T13:20:10Z</dcterms:modified>
</cp:coreProperties>
</file>